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64" r:id="rId2"/>
    <p:sldId id="486" r:id="rId3"/>
    <p:sldId id="487" r:id="rId4"/>
    <p:sldId id="391" r:id="rId5"/>
    <p:sldId id="488" r:id="rId6"/>
    <p:sldId id="489" r:id="rId7"/>
    <p:sldId id="490" r:id="rId8"/>
    <p:sldId id="491" r:id="rId9"/>
    <p:sldId id="394" r:id="rId10"/>
  </p:sldIdLst>
  <p:sldSz cx="10693400" cy="7561263"/>
  <p:notesSz cx="6718300" cy="9766300"/>
  <p:defaultTextStyle>
    <a:defPPr>
      <a:defRPr lang="de-CH"/>
    </a:defPPr>
    <a:lvl1pPr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1pPr>
    <a:lvl2pPr marL="4572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2pPr>
    <a:lvl3pPr marL="9144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3pPr>
    <a:lvl4pPr marL="13716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4pPr>
    <a:lvl5pPr marL="18288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FFFFC5"/>
    <a:srgbClr val="FED500"/>
    <a:srgbClr val="FFFF3C"/>
    <a:srgbClr val="FF6614"/>
    <a:srgbClr val="3333CC"/>
    <a:srgbClr val="FF0000"/>
    <a:srgbClr val="24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55" autoAdjust="0"/>
    <p:restoredTop sz="99885" autoAdjust="0"/>
  </p:normalViewPr>
  <p:slideViewPr>
    <p:cSldViewPr>
      <p:cViewPr varScale="1">
        <p:scale>
          <a:sx n="80" d="100"/>
          <a:sy n="80" d="100"/>
        </p:scale>
        <p:origin x="-1404" y="-90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238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238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57677DE6-DA93-4215-A5D8-CB35BA718948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35703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5238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30250"/>
            <a:ext cx="5181600" cy="3663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638675"/>
            <a:ext cx="5375275" cy="439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238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E0382882-AE96-49CE-B8BB-501DAE874892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670975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A095BF-1F0E-4E43-869B-6A26AF468F83}" type="slidenum">
              <a:rPr lang="de-CH"/>
              <a:pPr/>
              <a:t>1</a:t>
            </a:fld>
            <a:endParaRPr lang="de-CH"/>
          </a:p>
        </p:txBody>
      </p:sp>
      <p:sp>
        <p:nvSpPr>
          <p:cNvPr id="443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4A8C33-EA71-4BAA-B2ED-1F0920E86962}" type="slidenum">
              <a:rPr lang="de-CH"/>
              <a:pPr/>
              <a:t>2</a:t>
            </a:fld>
            <a:endParaRPr lang="de-CH"/>
          </a:p>
        </p:txBody>
      </p:sp>
      <p:sp>
        <p:nvSpPr>
          <p:cNvPr id="78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4A8C33-EA71-4BAA-B2ED-1F0920E86962}" type="slidenum">
              <a:rPr lang="de-CH"/>
              <a:pPr/>
              <a:t>3</a:t>
            </a:fld>
            <a:endParaRPr lang="de-CH"/>
          </a:p>
        </p:txBody>
      </p:sp>
      <p:sp>
        <p:nvSpPr>
          <p:cNvPr id="78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EF94A5-3201-46F4-A044-F45007B4340A}" type="slidenum">
              <a:rPr lang="de-CH"/>
              <a:pPr/>
              <a:t>4</a:t>
            </a:fld>
            <a:endParaRPr lang="de-CH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EF94A5-3201-46F4-A044-F45007B4340A}" type="slidenum">
              <a:rPr lang="de-CH"/>
              <a:pPr/>
              <a:t>5</a:t>
            </a:fld>
            <a:endParaRPr lang="de-CH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EF94A5-3201-46F4-A044-F45007B4340A}" type="slidenum">
              <a:rPr lang="de-CH"/>
              <a:pPr/>
              <a:t>6</a:t>
            </a:fld>
            <a:endParaRPr lang="de-CH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EF94A5-3201-46F4-A044-F45007B4340A}" type="slidenum">
              <a:rPr lang="de-CH"/>
              <a:pPr/>
              <a:t>7</a:t>
            </a:fld>
            <a:endParaRPr lang="de-CH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EF94A5-3201-46F4-A044-F45007B4340A}" type="slidenum">
              <a:rPr lang="de-CH"/>
              <a:pPr/>
              <a:t>8</a:t>
            </a:fld>
            <a:endParaRPr lang="de-CH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7B571A-0B1D-4621-BD84-A3182E1D2FF9}" type="slidenum">
              <a:rPr lang="de-CH"/>
              <a:pPr/>
              <a:t>9</a:t>
            </a:fld>
            <a:endParaRPr lang="de-CH"/>
          </a:p>
        </p:txBody>
      </p:sp>
      <p:sp>
        <p:nvSpPr>
          <p:cNvPr id="540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540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5582305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9378626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91990036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422900" y="176371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422900" y="433546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1413302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2620411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3436777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7169191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9356722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9575591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577582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47793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6531205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ChangeArrowheads="1"/>
          </p:cNvSpPr>
          <p:nvPr userDrawn="1"/>
        </p:nvSpPr>
        <p:spPr bwMode="auto">
          <a:xfrm>
            <a:off x="9883775" y="6840538"/>
            <a:ext cx="71438" cy="720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de-CH"/>
          </a:p>
        </p:txBody>
      </p:sp>
      <p:sp>
        <p:nvSpPr>
          <p:cNvPr id="1048" name="Text Box 24"/>
          <p:cNvSpPr txBox="1">
            <a:spLocks noChangeArrowheads="1"/>
          </p:cNvSpPr>
          <p:nvPr userDrawn="1"/>
        </p:nvSpPr>
        <p:spPr bwMode="auto">
          <a:xfrm>
            <a:off x="10025063" y="6781800"/>
            <a:ext cx="431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fld id="{F8CB4843-E87E-4460-9C89-B7416C019B06}" type="slidenum">
              <a:rPr lang="de-DE" sz="1600" b="1">
                <a:solidFill>
                  <a:schemeClr val="tx1"/>
                </a:solidFill>
                <a:latin typeface="Calibri" pitchFamily="34" charset="0"/>
              </a:rPr>
              <a:pPr>
                <a:buFontTx/>
                <a:buNone/>
              </a:pPr>
              <a:t>‹Nr.›</a:t>
            </a:fld>
            <a:endParaRPr lang="de-CH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1050" name="Picture 26" descr="Logo_fhnw_10mm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80975"/>
            <a:ext cx="18732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819" y="179719"/>
            <a:ext cx="793184" cy="8646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iming>
    <p:tnLst>
      <p:par>
        <p:cTn id="1" dur="indefinite" restart="never" nodeType="tmRoot"/>
      </p:par>
    </p:tnLst>
  </p:timing>
  <p:txStyles>
    <p:titleStyle>
      <a:lvl1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algn="l" defTabSz="1042988" rtl="0" fontAlgn="base">
        <a:lnSpc>
          <a:spcPct val="115000"/>
        </a:lnSpc>
        <a:spcBef>
          <a:spcPct val="10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52425" indent="-171450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712788" indent="-169863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3pPr>
      <a:lvl4pPr marL="1073150" indent="-180975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4319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5pPr>
      <a:lvl6pPr marL="18891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6pPr>
      <a:lvl7pPr marL="23463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7pPr>
      <a:lvl8pPr marL="28035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8pPr>
      <a:lvl9pPr marL="32607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8" name="Rectangle 10"/>
          <p:cNvSpPr>
            <a:spLocks noChangeArrowheads="1"/>
          </p:cNvSpPr>
          <p:nvPr/>
        </p:nvSpPr>
        <p:spPr bwMode="auto">
          <a:xfrm>
            <a:off x="1385888" y="3348583"/>
            <a:ext cx="79883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1042988" eaLnBrk="1" hangingPunct="1">
              <a:spcBef>
                <a:spcPct val="0"/>
              </a:spcBef>
              <a:buFontTx/>
              <a:buNone/>
            </a:pPr>
            <a:r>
              <a:rPr lang="de-CH" sz="4000" b="1" dirty="0" smtClean="0">
                <a:solidFill>
                  <a:schemeClr val="tx2"/>
                </a:solidFill>
              </a:rPr>
              <a:t>Einführung</a:t>
            </a:r>
            <a:endParaRPr lang="de-CH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795338" y="1331913"/>
            <a:ext cx="9213850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CH" sz="3000" dirty="0" smtClean="0">
                <a:latin typeface="Calibri" pitchFamily="34" charset="0"/>
              </a:rPr>
              <a:t>Was ist das für ein Material?</a:t>
            </a:r>
            <a:endParaRPr lang="de-DE" sz="3000" dirty="0">
              <a:latin typeface="Calibri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12" y="2124447"/>
            <a:ext cx="5010472" cy="4108587"/>
          </a:xfrm>
          <a:prstGeom prst="rect">
            <a:avLst/>
          </a:prstGeom>
        </p:spPr>
      </p:pic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6066780" y="2115366"/>
            <a:ext cx="4266505" cy="4248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60363" indent="-184150" defTabSz="1042988">
              <a:tabLst>
                <a:tab pos="361950" algn="l"/>
              </a:tabLst>
            </a:pPr>
            <a:r>
              <a:rPr lang="de-CH" sz="2000" dirty="0" smtClean="0"/>
              <a:t>wo hast du so was ähnliches schon mal gesehen?</a:t>
            </a:r>
            <a:endParaRPr lang="de-CH" sz="2000" dirty="0"/>
          </a:p>
          <a:p>
            <a:pPr marL="360363" indent="-184150" defTabSz="1042988">
              <a:tabLst>
                <a:tab pos="361950" algn="l"/>
              </a:tabLst>
            </a:pPr>
            <a:r>
              <a:rPr lang="de-CH" sz="2000" dirty="0" smtClean="0"/>
              <a:t>was ist das besondere an diesem Material?</a:t>
            </a:r>
            <a:endParaRPr lang="de-CH" sz="2000" dirty="0"/>
          </a:p>
          <a:p>
            <a:pPr marL="360363" indent="-184150" defTabSz="1042988">
              <a:tabLst>
                <a:tab pos="361950" algn="l"/>
              </a:tabLst>
            </a:pPr>
            <a:r>
              <a:rPr lang="de-CH" sz="2000" dirty="0" smtClean="0"/>
              <a:t>woraus besteht es?</a:t>
            </a:r>
            <a:endParaRPr lang="de-CH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795338" y="1331913"/>
            <a:ext cx="9213850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CH" sz="3000" dirty="0" smtClean="0">
                <a:latin typeface="Calibri" pitchFamily="34" charset="0"/>
              </a:rPr>
              <a:t>Beim Autobau</a:t>
            </a:r>
            <a:endParaRPr lang="de-DE" sz="3000" dirty="0">
              <a:latin typeface="Calibri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03" y="4644727"/>
            <a:ext cx="4653991" cy="259228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716" y="1260351"/>
            <a:ext cx="4050556" cy="270037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764" y="4356695"/>
            <a:ext cx="3106944" cy="2312144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316" y="2000969"/>
            <a:ext cx="3810000" cy="2571750"/>
          </a:xfrm>
          <a:prstGeom prst="rect">
            <a:avLst/>
          </a:prstGeom>
        </p:spPr>
      </p:pic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450157" y="2916039"/>
            <a:ext cx="1512168" cy="1008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1042988">
              <a:spcBef>
                <a:spcPts val="0"/>
              </a:spcBef>
              <a:buNone/>
              <a:tabLst>
                <a:tab pos="361950" algn="l"/>
              </a:tabLst>
            </a:pPr>
            <a:r>
              <a:rPr lang="de-CH" sz="2000" dirty="0" smtClean="0"/>
              <a:t>Formel 1 </a:t>
            </a:r>
            <a:r>
              <a:rPr lang="de-CH" sz="2000" dirty="0" err="1" smtClean="0"/>
              <a:t>Monocoque</a:t>
            </a:r>
            <a:r>
              <a:rPr lang="de-CH" sz="2000" dirty="0" smtClean="0"/>
              <a:t> </a:t>
            </a:r>
            <a:r>
              <a:rPr lang="de-CH" sz="2000" dirty="0" err="1" smtClean="0"/>
              <a:t>chassis</a:t>
            </a:r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15553863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7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795338" y="1331913"/>
            <a:ext cx="9213850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CH" sz="3000" dirty="0" smtClean="0">
                <a:latin typeface="Calibri" pitchFamily="34" charset="0"/>
              </a:rPr>
              <a:t>am Fahrrad</a:t>
            </a:r>
            <a:endParaRPr lang="de-DE" sz="3000" dirty="0">
              <a:latin typeface="Calibri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12" y="2052439"/>
            <a:ext cx="3530349" cy="4749348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732" y="864096"/>
            <a:ext cx="2916535" cy="2916535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940" y="3668583"/>
            <a:ext cx="2560320" cy="256032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564" y="4507359"/>
            <a:ext cx="3757922" cy="251363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7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795338" y="1331913"/>
            <a:ext cx="9213850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CH" sz="3000" dirty="0" smtClean="0">
                <a:latin typeface="Calibri" pitchFamily="34" charset="0"/>
              </a:rPr>
              <a:t>im Sport</a:t>
            </a:r>
            <a:endParaRPr lang="de-DE" sz="3000" dirty="0">
              <a:latin typeface="Calibri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548" y="1332359"/>
            <a:ext cx="3047011" cy="228014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03" y="3780631"/>
            <a:ext cx="3319016" cy="331901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668" y="4068663"/>
            <a:ext cx="4533793" cy="2969100"/>
          </a:xfrm>
          <a:prstGeom prst="rect">
            <a:avLst/>
          </a:prstGeom>
          <a:ln w="19050">
            <a:solidFill>
              <a:srgbClr val="FF0000"/>
            </a:solidFill>
            <a:tailEnd type="arrow"/>
          </a:ln>
        </p:spPr>
      </p:pic>
      <p:cxnSp>
        <p:nvCxnSpPr>
          <p:cNvPr id="10" name="Gerade Verbindung mit Pfeil 9"/>
          <p:cNvCxnSpPr/>
          <p:nvPr/>
        </p:nvCxnSpPr>
        <p:spPr bwMode="auto">
          <a:xfrm flipH="1">
            <a:off x="7146900" y="3492599"/>
            <a:ext cx="792088" cy="1080120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Gerade Verbindung mit Pfeil 11"/>
          <p:cNvCxnSpPr/>
          <p:nvPr/>
        </p:nvCxnSpPr>
        <p:spPr bwMode="auto">
          <a:xfrm flipH="1">
            <a:off x="8587060" y="3492599"/>
            <a:ext cx="288032" cy="1656184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Gerade Verbindung mit Pfeil 13"/>
          <p:cNvCxnSpPr/>
          <p:nvPr/>
        </p:nvCxnSpPr>
        <p:spPr bwMode="auto">
          <a:xfrm flipH="1">
            <a:off x="9163124" y="5868863"/>
            <a:ext cx="864096" cy="504056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Gerade Verbindung mit Pfeil 15"/>
          <p:cNvCxnSpPr/>
          <p:nvPr/>
        </p:nvCxnSpPr>
        <p:spPr bwMode="auto">
          <a:xfrm flipV="1">
            <a:off x="7146900" y="6084887"/>
            <a:ext cx="178664" cy="1152128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Gerade Verbindung mit Pfeil 17"/>
          <p:cNvCxnSpPr/>
          <p:nvPr/>
        </p:nvCxnSpPr>
        <p:spPr bwMode="auto">
          <a:xfrm>
            <a:off x="4842644" y="4788743"/>
            <a:ext cx="1656184" cy="144016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466365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7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795338" y="1331913"/>
            <a:ext cx="9213850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CH" sz="3000" dirty="0" smtClean="0">
                <a:latin typeface="Calibri" pitchFamily="34" charset="0"/>
              </a:rPr>
              <a:t>zum Schutz</a:t>
            </a:r>
            <a:endParaRPr lang="de-DE" sz="3000" dirty="0">
              <a:latin typeface="Calibri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788" y="2046337"/>
            <a:ext cx="3462101" cy="231646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340" y="4428703"/>
            <a:ext cx="2890168" cy="296758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740" y="900311"/>
            <a:ext cx="2891036" cy="289103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716" y="3924647"/>
            <a:ext cx="4165067" cy="277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5388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7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795338" y="1331913"/>
            <a:ext cx="9213850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CH" sz="3000" dirty="0" smtClean="0">
                <a:latin typeface="Calibri" pitchFamily="34" charset="0"/>
              </a:rPr>
              <a:t>nach dem Sport ;-)</a:t>
            </a:r>
            <a:endParaRPr lang="de-DE" sz="3000" dirty="0">
              <a:latin typeface="Calibri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252" y="2700511"/>
            <a:ext cx="2583920" cy="3844369"/>
          </a:xfrm>
          <a:prstGeom prst="rect">
            <a:avLst/>
          </a:prstGeom>
        </p:spPr>
      </p:pic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4122564" y="2772519"/>
            <a:ext cx="1584175" cy="1008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1042988">
              <a:spcBef>
                <a:spcPts val="0"/>
              </a:spcBef>
              <a:buNone/>
              <a:tabLst>
                <a:tab pos="361950" algn="l"/>
              </a:tabLst>
            </a:pPr>
            <a:r>
              <a:rPr lang="de-CH" sz="2000" dirty="0" err="1" smtClean="0"/>
              <a:t>massgeschnei-derte</a:t>
            </a:r>
            <a:r>
              <a:rPr lang="de-CH" sz="2000" dirty="0" smtClean="0"/>
              <a:t> Grösse und Form!</a:t>
            </a:r>
            <a:endParaRPr lang="de-CH" sz="20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200" y="2700511"/>
            <a:ext cx="244827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5388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7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795338" y="1331913"/>
            <a:ext cx="9213850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CH" sz="3000" dirty="0" smtClean="0">
                <a:latin typeface="Calibri" pitchFamily="34" charset="0"/>
              </a:rPr>
              <a:t>im Flugzeugbau</a:t>
            </a:r>
            <a:endParaRPr lang="de-DE" sz="3000" dirty="0">
              <a:latin typeface="Calibri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266" y="1802145"/>
            <a:ext cx="7853858" cy="5434870"/>
          </a:xfrm>
          <a:prstGeom prst="rect">
            <a:avLst/>
          </a:prstGeom>
        </p:spPr>
      </p:pic>
      <p:grpSp>
        <p:nvGrpSpPr>
          <p:cNvPr id="19" name="Gruppieren 18"/>
          <p:cNvGrpSpPr/>
          <p:nvPr/>
        </p:nvGrpSpPr>
        <p:grpSpPr>
          <a:xfrm>
            <a:off x="2106340" y="972319"/>
            <a:ext cx="7416824" cy="6216182"/>
            <a:chOff x="2106340" y="972319"/>
            <a:chExt cx="7416824" cy="6216182"/>
          </a:xfrm>
        </p:grpSpPr>
        <p:sp>
          <p:nvSpPr>
            <p:cNvPr id="8" name="Rectangle 22"/>
            <p:cNvSpPr>
              <a:spLocks noChangeArrowheads="1"/>
            </p:cNvSpPr>
            <p:nvPr/>
          </p:nvSpPr>
          <p:spPr bwMode="auto">
            <a:xfrm>
              <a:off x="4626620" y="972319"/>
              <a:ext cx="4896544" cy="79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1042988">
                <a:spcBef>
                  <a:spcPts val="0"/>
                </a:spcBef>
                <a:buNone/>
                <a:tabLst>
                  <a:tab pos="361950" algn="l"/>
                </a:tabLst>
              </a:pPr>
              <a:r>
                <a:rPr lang="de-CH" sz="2000" b="1" dirty="0" smtClean="0">
                  <a:solidFill>
                    <a:srgbClr val="FF0000"/>
                  </a:solidFill>
                </a:rPr>
                <a:t>CFRP</a:t>
              </a:r>
              <a:r>
                <a:rPr lang="de-CH" sz="2000" dirty="0" smtClean="0"/>
                <a:t> steht für «</a:t>
              </a:r>
              <a:r>
                <a:rPr lang="de-CH" sz="2000" dirty="0" err="1" smtClean="0"/>
                <a:t>carbon</a:t>
              </a:r>
              <a:r>
                <a:rPr lang="de-CH" sz="2000" dirty="0" smtClean="0"/>
                <a:t> </a:t>
              </a:r>
              <a:r>
                <a:rPr lang="de-CH" sz="2000" dirty="0" err="1" smtClean="0"/>
                <a:t>fibre</a:t>
              </a:r>
              <a:r>
                <a:rPr lang="de-CH" sz="2000" dirty="0" smtClean="0"/>
                <a:t> </a:t>
              </a:r>
              <a:r>
                <a:rPr lang="de-CH" sz="2000" dirty="0" err="1" smtClean="0"/>
                <a:t>reinforced</a:t>
              </a:r>
              <a:r>
                <a:rPr lang="de-CH" sz="2000" dirty="0" smtClean="0"/>
                <a:t> </a:t>
              </a:r>
              <a:r>
                <a:rPr lang="de-CH" sz="2000" dirty="0" err="1" smtClean="0"/>
                <a:t>plastic</a:t>
              </a:r>
              <a:r>
                <a:rPr lang="de-CH" sz="2000" dirty="0" smtClean="0"/>
                <a:t>» also für </a:t>
              </a:r>
              <a:r>
                <a:rPr lang="de-CH" sz="2000" dirty="0"/>
                <a:t>K</a:t>
              </a:r>
              <a:r>
                <a:rPr lang="de-CH" sz="2000" dirty="0" smtClean="0"/>
                <a:t>ohlefaser verstärkter Kunststoff.</a:t>
              </a:r>
              <a:endParaRPr lang="de-CH" sz="2000" dirty="0"/>
            </a:p>
          </p:txBody>
        </p:sp>
        <p:grpSp>
          <p:nvGrpSpPr>
            <p:cNvPr id="9" name="Gruppieren 8"/>
            <p:cNvGrpSpPr/>
            <p:nvPr/>
          </p:nvGrpSpPr>
          <p:grpSpPr>
            <a:xfrm>
              <a:off x="2106340" y="3211923"/>
              <a:ext cx="5688632" cy="3976578"/>
              <a:chOff x="2106340" y="3211923"/>
              <a:chExt cx="5688632" cy="3976578"/>
            </a:xfrm>
          </p:grpSpPr>
          <p:cxnSp>
            <p:nvCxnSpPr>
              <p:cNvPr id="4" name="Gerade Verbindung 3"/>
              <p:cNvCxnSpPr/>
              <p:nvPr/>
            </p:nvCxnSpPr>
            <p:spPr bwMode="auto">
              <a:xfrm>
                <a:off x="5850756" y="3211923"/>
                <a:ext cx="432048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" name="Gerade Verbindung 9"/>
              <p:cNvCxnSpPr/>
              <p:nvPr/>
            </p:nvCxnSpPr>
            <p:spPr bwMode="auto">
              <a:xfrm>
                <a:off x="2691640" y="4589311"/>
                <a:ext cx="432048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" name="Gerade Verbindung 10"/>
              <p:cNvCxnSpPr/>
              <p:nvPr/>
            </p:nvCxnSpPr>
            <p:spPr bwMode="auto">
              <a:xfrm>
                <a:off x="4410596" y="4218683"/>
                <a:ext cx="432048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" name="Gerade Verbindung 11"/>
              <p:cNvCxnSpPr/>
              <p:nvPr/>
            </p:nvCxnSpPr>
            <p:spPr bwMode="auto">
              <a:xfrm>
                <a:off x="2106340" y="5652839"/>
                <a:ext cx="432048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" name="Gerade Verbindung 12"/>
              <p:cNvCxnSpPr/>
              <p:nvPr/>
            </p:nvCxnSpPr>
            <p:spPr bwMode="auto">
              <a:xfrm>
                <a:off x="3095980" y="7188501"/>
                <a:ext cx="432048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" name="Gerade Verbindung 13"/>
              <p:cNvCxnSpPr/>
              <p:nvPr/>
            </p:nvCxnSpPr>
            <p:spPr bwMode="auto">
              <a:xfrm>
                <a:off x="6354812" y="6714487"/>
                <a:ext cx="432048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" name="Gerade Verbindung 14"/>
              <p:cNvCxnSpPr/>
              <p:nvPr/>
            </p:nvCxnSpPr>
            <p:spPr bwMode="auto">
              <a:xfrm>
                <a:off x="7253972" y="4535719"/>
                <a:ext cx="432048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" name="Gerade Verbindung 15"/>
              <p:cNvCxnSpPr/>
              <p:nvPr/>
            </p:nvCxnSpPr>
            <p:spPr bwMode="auto">
              <a:xfrm>
                <a:off x="6503980" y="3662443"/>
                <a:ext cx="432048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" name="Gerade Verbindung 16"/>
              <p:cNvCxnSpPr/>
              <p:nvPr/>
            </p:nvCxnSpPr>
            <p:spPr bwMode="auto">
              <a:xfrm>
                <a:off x="7362924" y="5193083"/>
                <a:ext cx="432048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" name="Gerade Verbindung 17"/>
              <p:cNvCxnSpPr/>
              <p:nvPr/>
            </p:nvCxnSpPr>
            <p:spPr bwMode="auto">
              <a:xfrm>
                <a:off x="7362924" y="6335975"/>
                <a:ext cx="432048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23262803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12800" y="1044575"/>
            <a:ext cx="9213850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de-CH" sz="3200" dirty="0" smtClean="0">
                <a:latin typeface="Calibri" pitchFamily="34" charset="0"/>
              </a:rPr>
              <a:t>besondere Eigenschaften</a:t>
            </a:r>
            <a:endParaRPr lang="de-DE" sz="3200" dirty="0">
              <a:latin typeface="Calibri" pitchFamily="34" charset="0"/>
            </a:endParaRPr>
          </a:p>
        </p:txBody>
      </p:sp>
      <p:sp>
        <p:nvSpPr>
          <p:cNvPr id="539658" name="Rectangle 10"/>
          <p:cNvSpPr>
            <a:spLocks noChangeArrowheads="1"/>
          </p:cNvSpPr>
          <p:nvPr/>
        </p:nvSpPr>
        <p:spPr bwMode="auto">
          <a:xfrm>
            <a:off x="809625" y="2052762"/>
            <a:ext cx="9234488" cy="935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1042988">
              <a:buNone/>
              <a:tabLst>
                <a:tab pos="5019675" algn="l"/>
              </a:tabLst>
            </a:pPr>
            <a:r>
              <a:rPr lang="de-CH" dirty="0" smtClean="0"/>
              <a:t>Welche Eigenschaften sind es, die diese Materialien für all die Anwendungen auszeichnen?</a:t>
            </a: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792732" y="3276575"/>
            <a:ext cx="923448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42900" indent="-342900" defTabSz="1042988">
              <a:tabLst>
                <a:tab pos="5019675" algn="l"/>
              </a:tabLst>
            </a:pPr>
            <a:r>
              <a:rPr lang="de-CH" dirty="0" smtClean="0"/>
              <a:t>leicht</a:t>
            </a:r>
          </a:p>
          <a:p>
            <a:pPr marL="342900" indent="-342900" defTabSz="1042988">
              <a:tabLst>
                <a:tab pos="5019675" algn="l"/>
              </a:tabLst>
            </a:pPr>
            <a:r>
              <a:rPr lang="de-CH" dirty="0" smtClean="0"/>
              <a:t>sehr stabil</a:t>
            </a:r>
          </a:p>
          <a:p>
            <a:pPr marL="342900" indent="-342900" defTabSz="1042988">
              <a:tabLst>
                <a:tab pos="5019675" algn="l"/>
              </a:tabLst>
            </a:pPr>
            <a:r>
              <a:rPr lang="de-CH" dirty="0" smtClean="0"/>
              <a:t>beliebige Form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FHNW Präsentation HTNW">
  <a:themeElements>
    <a:clrScheme name="FHNW Präsentation HTNW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FHNW Präsentation HTN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FHNW Präsentation HTN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F:\Dokumente und Einstellungen\Jürg Christener\Anwendungsdaten\Microsoft\Vorlagen\FHNW Präsentation HTNW.pot</Template>
  <TotalTime>0</TotalTime>
  <Words>98</Words>
  <Application>Microsoft Office PowerPoint</Application>
  <PresentationFormat>Benutzerdefiniert</PresentationFormat>
  <Paragraphs>28</Paragraphs>
  <Slides>9</Slides>
  <Notes>9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FHNW Präsentation HTNW</vt:lpstr>
      <vt:lpstr>PowerPoint-Präsentation</vt:lpstr>
      <vt:lpstr>Was ist das für ein Material?</vt:lpstr>
      <vt:lpstr>Beim Autobau</vt:lpstr>
      <vt:lpstr>am Fahrrad</vt:lpstr>
      <vt:lpstr>im Sport</vt:lpstr>
      <vt:lpstr>zum Schutz</vt:lpstr>
      <vt:lpstr>nach dem Sport ;-)</vt:lpstr>
      <vt:lpstr>im Flugzeugbau</vt:lpstr>
      <vt:lpstr>besondere Eigenschaften</vt:lpstr>
    </vt:vector>
  </TitlesOfParts>
  <Company>Fachhochschule Nordwestschweiz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Vertiefungsfach Geographie – Einführung GIS und verwandte Bereiche</dc:title>
  <dc:creator>Lukas Bähler</dc:creator>
  <cp:lastModifiedBy>von Arx Matthias</cp:lastModifiedBy>
  <cp:revision>347</cp:revision>
  <dcterms:created xsi:type="dcterms:W3CDTF">2006-02-12T17:14:18Z</dcterms:created>
  <dcterms:modified xsi:type="dcterms:W3CDTF">2012-05-04T07:15:08Z</dcterms:modified>
</cp:coreProperties>
</file>