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64" r:id="rId2"/>
    <p:sldId id="403" r:id="rId3"/>
    <p:sldId id="486" r:id="rId4"/>
    <p:sldId id="487" r:id="rId5"/>
    <p:sldId id="488" r:id="rId6"/>
    <p:sldId id="489" r:id="rId7"/>
    <p:sldId id="490" r:id="rId8"/>
  </p:sldIdLst>
  <p:sldSz cx="10693400" cy="7561263"/>
  <p:notesSz cx="6718300" cy="9766300"/>
  <p:defaultTextStyle>
    <a:defPPr>
      <a:defRPr lang="de-CH"/>
    </a:defPPr>
    <a:lvl1pPr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14"/>
    <a:srgbClr val="777777"/>
    <a:srgbClr val="FFFFC5"/>
    <a:srgbClr val="FED500"/>
    <a:srgbClr val="FFFF3C"/>
    <a:srgbClr val="3333CC"/>
    <a:srgbClr val="FF0000"/>
    <a:srgbClr val="24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240" autoAdjust="0"/>
    <p:restoredTop sz="86400" autoAdjust="0"/>
  </p:normalViewPr>
  <p:slideViewPr>
    <p:cSldViewPr>
      <p:cViewPr varScale="1">
        <p:scale>
          <a:sx n="88" d="100"/>
          <a:sy n="88" d="100"/>
        </p:scale>
        <p:origin x="-2076" y="-102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30" y="-90"/>
      </p:cViewPr>
      <p:guideLst>
        <p:guide orient="horz" pos="3076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5F08F84A-088C-4538-9EF2-F6F385EC1C7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5034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30250"/>
            <a:ext cx="5181600" cy="366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38675"/>
            <a:ext cx="5375275" cy="439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43732FFA-DD1B-419B-BE61-AA9C4140FEEB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4487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51CCBE-3EAC-486A-9A94-334BE6E16B2E}" type="slidenum">
              <a:rPr lang="de-CH"/>
              <a:pPr/>
              <a:t>1</a:t>
            </a:fld>
            <a:endParaRPr lang="de-CH"/>
          </a:p>
        </p:txBody>
      </p:sp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2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1BE5-D936-496D-901D-CC4383D528E6}" type="slidenum">
              <a:rPr lang="de-CH"/>
              <a:pPr/>
              <a:t>3</a:t>
            </a:fld>
            <a:endParaRPr lang="de-CH"/>
          </a:p>
        </p:txBody>
      </p:sp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EAAFFA-139E-48C7-93F7-0103D151913B}" type="slidenum">
              <a:rPr lang="de-CH"/>
              <a:pPr/>
              <a:t>4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smtClean="0"/>
              <a:t>Es </a:t>
            </a:r>
            <a:r>
              <a:rPr lang="fr-FR" b="0" u="none" dirty="0" err="1" smtClean="0"/>
              <a:t>ist</a:t>
            </a:r>
            <a:r>
              <a:rPr lang="fr-FR" b="0" u="none" dirty="0" smtClean="0"/>
              <a:t> die Luft! Die Luft </a:t>
            </a:r>
            <a:r>
              <a:rPr lang="fr-FR" b="0" u="none" dirty="0" err="1" smtClean="0"/>
              <a:t>ist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das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eigentliche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Isolationsmaterial</a:t>
            </a:r>
            <a:r>
              <a:rPr lang="fr-FR" b="0" u="none" dirty="0" smtClean="0"/>
              <a:t>. Die </a:t>
            </a:r>
            <a:r>
              <a:rPr lang="fr-FR" b="0" u="none" dirty="0" err="1" smtClean="0"/>
              <a:t>Federn</a:t>
            </a:r>
            <a:r>
              <a:rPr lang="fr-FR" b="0" u="none" dirty="0" smtClean="0"/>
              <a:t>,</a:t>
            </a:r>
            <a:r>
              <a:rPr lang="fr-FR" b="0" u="none" baseline="0" dirty="0" smtClean="0"/>
              <a:t> </a:t>
            </a:r>
            <a:r>
              <a:rPr lang="fr-FR" b="0" u="none" dirty="0" err="1" smtClean="0"/>
              <a:t>Fellhaare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oder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Stofffasern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bilden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lediglich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das</a:t>
            </a:r>
            <a:r>
              <a:rPr lang="fr-FR" b="0" u="none" dirty="0" smtClean="0"/>
              <a:t> « </a:t>
            </a:r>
            <a:r>
              <a:rPr lang="fr-FR" b="0" u="none" dirty="0" err="1" smtClean="0"/>
              <a:t>Gerüst</a:t>
            </a:r>
            <a:r>
              <a:rPr lang="fr-FR" b="0" u="none" dirty="0" smtClean="0"/>
              <a:t> », in </a:t>
            </a:r>
            <a:r>
              <a:rPr lang="fr-FR" b="0" u="none" dirty="0" err="1" smtClean="0"/>
              <a:t>welchem</a:t>
            </a:r>
            <a:r>
              <a:rPr lang="fr-FR" b="0" u="none" dirty="0" smtClean="0"/>
              <a:t> die Luft </a:t>
            </a:r>
            <a:r>
              <a:rPr lang="fr-FR" b="0" u="none" dirty="0" err="1" smtClean="0"/>
              <a:t>eingebettet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ist</a:t>
            </a:r>
            <a:r>
              <a:rPr lang="fr-FR" b="0" u="none" dirty="0" smtClean="0"/>
              <a:t>. Je </a:t>
            </a:r>
            <a:r>
              <a:rPr lang="fr-FR" b="0" u="none" dirty="0" err="1" smtClean="0"/>
              <a:t>grösser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das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Volumen</a:t>
            </a:r>
            <a:r>
              <a:rPr lang="fr-FR" b="0" u="none" dirty="0" smtClean="0"/>
              <a:t> der </a:t>
            </a:r>
            <a:r>
              <a:rPr lang="fr-FR" b="0" u="none" dirty="0" err="1" smtClean="0"/>
              <a:t>so</a:t>
            </a:r>
            <a:r>
              <a:rPr lang="fr-FR" b="0" u="none" smtClean="0"/>
              <a:t> eingebetteten</a:t>
            </a:r>
            <a:r>
              <a:rPr lang="fr-FR" b="0" u="none" dirty="0" smtClean="0"/>
              <a:t> Luft, </a:t>
            </a:r>
            <a:r>
              <a:rPr lang="fr-FR" b="0" u="none" dirty="0" err="1" smtClean="0"/>
              <a:t>desto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besser</a:t>
            </a:r>
            <a:r>
              <a:rPr lang="fr-FR" b="0" u="none" dirty="0" smtClean="0"/>
              <a:t> die </a:t>
            </a:r>
            <a:r>
              <a:rPr lang="fr-FR" b="0" u="none" dirty="0" err="1" smtClean="0"/>
              <a:t>Wärmedämmung</a:t>
            </a:r>
            <a:r>
              <a:rPr lang="fr-FR" b="0" u="none" dirty="0" smtClean="0"/>
              <a:t>. </a:t>
            </a:r>
            <a:r>
              <a:rPr lang="fr-FR" b="0" u="none" dirty="0" err="1" smtClean="0"/>
              <a:t>Deshalb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hat</a:t>
            </a:r>
            <a:r>
              <a:rPr lang="fr-FR" b="0" u="none" dirty="0" smtClean="0"/>
              <a:t> der </a:t>
            </a:r>
            <a:r>
              <a:rPr lang="fr-FR" b="0" u="none" dirty="0" err="1" smtClean="0"/>
              <a:t>Eisbär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wärmer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als</a:t>
            </a:r>
            <a:r>
              <a:rPr lang="fr-FR" b="0" u="none" dirty="0" smtClean="0"/>
              <a:t> der </a:t>
            </a:r>
            <a:r>
              <a:rPr lang="fr-FR" b="0" u="none" dirty="0" err="1" smtClean="0"/>
              <a:t>Affe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und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deshalb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wärmen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mehrere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Kleiderschichten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auch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besser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als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nur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eine</a:t>
            </a:r>
            <a:r>
              <a:rPr lang="fr-FR" b="0" u="none" dirty="0" smtClean="0"/>
              <a:t>.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err="1" smtClean="0"/>
              <a:t>Natürlich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spielt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dann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das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Körperfett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auch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noch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eine</a:t>
            </a:r>
            <a:r>
              <a:rPr lang="fr-FR" b="0" u="none" dirty="0" smtClean="0"/>
              <a:t> Rolle…</a:t>
            </a:r>
            <a:endParaRPr lang="fr-FR" b="0" u="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5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6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7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50987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2285147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195893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422900" y="176371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422900" y="433546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453513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679982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9199807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5711520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1940894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808832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11694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1479605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2126052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9883775" y="6840538"/>
            <a:ext cx="71438" cy="720725"/>
          </a:xfrm>
          <a:prstGeom prst="rect">
            <a:avLst/>
          </a:prstGeom>
          <a:solidFill>
            <a:srgbClr val="FF6614"/>
          </a:solidFill>
          <a:ln>
            <a:noFill/>
          </a:ln>
        </p:spPr>
        <p:txBody>
          <a:bodyPr/>
          <a:lstStyle/>
          <a:p>
            <a:endParaRPr lang="de-CH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10025063" y="6781800"/>
            <a:ext cx="431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fld id="{F4B57003-4631-458B-B8A1-BBE254B49FF2}" type="slidenum">
              <a:rPr lang="de-DE" sz="1600" b="1">
                <a:solidFill>
                  <a:srgbClr val="FF6614"/>
                </a:solidFill>
                <a:latin typeface="Calibri" pitchFamily="34" charset="0"/>
              </a:rPr>
              <a:pPr>
                <a:buFontTx/>
                <a:buNone/>
              </a:pPr>
              <a:t>‹Nr.›</a:t>
            </a:fld>
            <a:endParaRPr lang="de-CH" sz="1600" dirty="0">
              <a:solidFill>
                <a:srgbClr val="FF6614"/>
              </a:solidFill>
              <a:latin typeface="Calibri" pitchFamily="34" charset="0"/>
            </a:endParaRPr>
          </a:p>
        </p:txBody>
      </p:sp>
      <p:pic>
        <p:nvPicPr>
          <p:cNvPr id="1050" name="Picture 26" descr="Logo_fhnw_10mm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80975"/>
            <a:ext cx="18732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132" y="233263"/>
            <a:ext cx="1177665" cy="8377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fontAlgn="base">
        <a:lnSpc>
          <a:spcPct val="115000"/>
        </a:lnSpc>
        <a:spcBef>
          <a:spcPct val="10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8" name="Rectangle 10"/>
          <p:cNvSpPr>
            <a:spLocks noChangeArrowheads="1"/>
          </p:cNvSpPr>
          <p:nvPr/>
        </p:nvSpPr>
        <p:spPr bwMode="auto">
          <a:xfrm>
            <a:off x="1385888" y="3492599"/>
            <a:ext cx="7988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>
                <a:solidFill>
                  <a:schemeClr val="tx2"/>
                </a:solidFill>
              </a:rPr>
              <a:t>Wärmedämmung, Einführung</a:t>
            </a:r>
            <a:r>
              <a:rPr lang="de-CH" sz="4000" b="1" dirty="0">
                <a:solidFill>
                  <a:schemeClr val="tx2"/>
                </a:solidFill>
              </a:rPr>
              <a:t/>
            </a:r>
            <a:br>
              <a:rPr lang="de-CH" sz="4000" b="1" dirty="0">
                <a:solidFill>
                  <a:schemeClr val="tx2"/>
                </a:solidFill>
              </a:rPr>
            </a:br>
            <a:endParaRPr lang="de-CH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/>
              <a:t>1) </a:t>
            </a:r>
            <a:r>
              <a:rPr lang="de-CH" dirty="0" smtClean="0"/>
              <a:t>Was trägt man wann? Warum?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556" y="2844527"/>
            <a:ext cx="1771837" cy="1960713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20" y="3060551"/>
            <a:ext cx="2836703" cy="364043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725" y="2044342"/>
            <a:ext cx="2999092" cy="451368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2) Wie ist das bei den Tieren?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72" y="3708623"/>
            <a:ext cx="3340130" cy="252028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0" y="2196455"/>
            <a:ext cx="3373584" cy="256392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908" y="4231301"/>
            <a:ext cx="2341984" cy="234198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0" y="5004767"/>
            <a:ext cx="2466975" cy="18478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3) Was ist es genau, was Tiere und Menschen warm hält?</a:t>
            </a:r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/>
              <a:t>4) </a:t>
            </a:r>
            <a:r>
              <a:rPr lang="de-CH" dirty="0" smtClean="0"/>
              <a:t>Erstellt eine Liste mit typischen Winterkleidern. Welche Gemeinsamkeiten stellt ihr fest?</a:t>
            </a:r>
            <a:endParaRPr lang="de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748" y="4278905"/>
            <a:ext cx="3436987" cy="2291325"/>
          </a:xfrm>
          <a:prstGeom prst="rect">
            <a:avLst/>
          </a:prstGeom>
        </p:spPr>
      </p:pic>
      <p:grpSp>
        <p:nvGrpSpPr>
          <p:cNvPr id="7" name="Gruppieren 6"/>
          <p:cNvGrpSpPr/>
          <p:nvPr/>
        </p:nvGrpSpPr>
        <p:grpSpPr>
          <a:xfrm>
            <a:off x="738833" y="3708623"/>
            <a:ext cx="8928347" cy="2847263"/>
            <a:chOff x="738833" y="3708623"/>
            <a:chExt cx="8928347" cy="2847263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738833" y="3708623"/>
              <a:ext cx="8928347" cy="576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57188" indent="-357188" defTabSz="1042988">
                <a:buFontTx/>
                <a:buNone/>
                <a:tabLst>
                  <a:tab pos="5019675" algn="l"/>
                </a:tabLst>
              </a:pPr>
              <a:r>
                <a:rPr lang="de-CH" dirty="0"/>
                <a:t>5</a:t>
              </a:r>
              <a:r>
                <a:rPr lang="de-CH" dirty="0" smtClean="0"/>
                <a:t>) Wie geht das Rotkehlchen mit Kälte um?</a:t>
              </a:r>
              <a:endParaRPr lang="de-CH" dirty="0"/>
            </a:p>
            <a:p>
              <a:pPr marL="357188" indent="-357188" defTabSz="1042988">
                <a:buFontTx/>
                <a:buNone/>
                <a:tabLst>
                  <a:tab pos="5019675" algn="l"/>
                </a:tabLst>
              </a:pPr>
              <a:endParaRPr lang="de-CH" sz="2000" dirty="0">
                <a:latin typeface="Arial" charset="0"/>
              </a:endParaRPr>
            </a:p>
          </p:txBody>
        </p:sp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8268" y="4278905"/>
              <a:ext cx="3413763" cy="22769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17657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6) Warum sind die «so warm» angezogen?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53" y="2052439"/>
            <a:ext cx="4168378" cy="312409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788" y="2700511"/>
            <a:ext cx="3110458" cy="388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959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14694" y="4644727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6) Wo sind die «Kleider» bei einem Haus zu finden?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38833" y="5508823"/>
            <a:ext cx="8928347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7) Was für Materialien kommen zum Einsatz? Wo genau findet man sie bei einem Haus? Welche Ähnlichkeiten mit warmen Kleidern weisen die Materialien auf?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28" y="1687823"/>
            <a:ext cx="2380840" cy="238084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19" y="1444495"/>
            <a:ext cx="2640479" cy="262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950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414" y="3951370"/>
            <a:ext cx="2701648" cy="3127844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44" y="1332359"/>
            <a:ext cx="2847975" cy="28575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756" y="1492893"/>
            <a:ext cx="4003051" cy="266603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4" y="4460832"/>
            <a:ext cx="3405758" cy="227212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540" y="2314148"/>
            <a:ext cx="2312827" cy="32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56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HNW Präsentation HTNW">
  <a:themeElements>
    <a:clrScheme name="FHNW Präsentation HTNW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FHNW Präsentation HTN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FHNW Präsentation HTN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F:\Dokumente und Einstellungen\Jürg Christener\Anwendungsdaten\Microsoft\Vorlagen\FHNW Präsentation HTNW.pot</Template>
  <TotalTime>0</TotalTime>
  <Words>142</Words>
  <Application>Microsoft Office PowerPoint</Application>
  <PresentationFormat>Benutzerdefiniert</PresentationFormat>
  <Paragraphs>19</Paragraphs>
  <Slides>7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FHNW Präsentation HTNW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Fachhochschule Nordwestschweiz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Vertiefungsfach Geographie – Einführung GIS und verwandte Bereiche</dc:title>
  <dc:creator>Lukas Bähler</dc:creator>
  <cp:lastModifiedBy>von Arx Matthias</cp:lastModifiedBy>
  <cp:revision>349</cp:revision>
  <dcterms:created xsi:type="dcterms:W3CDTF">2006-02-12T17:14:18Z</dcterms:created>
  <dcterms:modified xsi:type="dcterms:W3CDTF">2012-07-09T07:22:03Z</dcterms:modified>
</cp:coreProperties>
</file>